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31D7-3BD2-4338-8FD4-6D2DFFEE94E0}" type="datetimeFigureOut">
              <a:rPr lang="en-IN" smtClean="0"/>
              <a:t>06-04-2018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3152C-49A8-42B0-B99D-1C43A365C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422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31D7-3BD2-4338-8FD4-6D2DFFEE94E0}" type="datetimeFigureOut">
              <a:rPr lang="en-IN" smtClean="0"/>
              <a:t>06-04-2018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3152C-49A8-42B0-B99D-1C43A365C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8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31D7-3BD2-4338-8FD4-6D2DFFEE94E0}" type="datetimeFigureOut">
              <a:rPr lang="en-IN" smtClean="0"/>
              <a:t>06-04-2018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3152C-49A8-42B0-B99D-1C43A365C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75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31D7-3BD2-4338-8FD4-6D2DFFEE94E0}" type="datetimeFigureOut">
              <a:rPr lang="en-IN" smtClean="0"/>
              <a:t>06-04-2018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3152C-49A8-42B0-B99D-1C43A365C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12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31D7-3BD2-4338-8FD4-6D2DFFEE94E0}" type="datetimeFigureOut">
              <a:rPr lang="en-IN" smtClean="0"/>
              <a:t>06-04-2018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3152C-49A8-42B0-B99D-1C43A365C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94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31D7-3BD2-4338-8FD4-6D2DFFEE94E0}" type="datetimeFigureOut">
              <a:rPr lang="en-IN" smtClean="0"/>
              <a:t>06-04-2018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3152C-49A8-42B0-B99D-1C43A365C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49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31D7-3BD2-4338-8FD4-6D2DFFEE94E0}" type="datetimeFigureOut">
              <a:rPr lang="en-IN" smtClean="0"/>
              <a:t>06-04-2018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3152C-49A8-42B0-B99D-1C43A365C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08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31D7-3BD2-4338-8FD4-6D2DFFEE94E0}" type="datetimeFigureOut">
              <a:rPr lang="en-IN" smtClean="0"/>
              <a:t>06-04-2018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3152C-49A8-42B0-B99D-1C43A365C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44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31D7-3BD2-4338-8FD4-6D2DFFEE94E0}" type="datetimeFigureOut">
              <a:rPr lang="en-IN" smtClean="0"/>
              <a:t>06-04-2018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3152C-49A8-42B0-B99D-1C43A365C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48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31D7-3BD2-4338-8FD4-6D2DFFEE94E0}" type="datetimeFigureOut">
              <a:rPr lang="en-IN" smtClean="0"/>
              <a:t>06-04-2018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3152C-49A8-42B0-B99D-1C43A365C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360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31D7-3BD2-4338-8FD4-6D2DFFEE94E0}" type="datetimeFigureOut">
              <a:rPr lang="en-IN" smtClean="0"/>
              <a:t>06-04-2018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3152C-49A8-42B0-B99D-1C43A365C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721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131D7-3BD2-4338-8FD4-6D2DFFEE94E0}" type="datetimeFigureOut">
              <a:rPr lang="en-IN" smtClean="0"/>
              <a:t>06-04-2018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3152C-49A8-42B0-B99D-1C43A365C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9903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Screen Shots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Of Business Process Automation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8352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7792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4047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1540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5654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3416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9402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0374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"/>
            <a:ext cx="12192000" cy="561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7497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30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914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788"/>
            <a:ext cx="12192000" cy="5684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1251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281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5037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7580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6919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0082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2117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4437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8568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025"/>
            <a:ext cx="12192000" cy="5694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3124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3218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488"/>
            <a:ext cx="12192000" cy="5659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0235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9173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6551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025"/>
            <a:ext cx="12192000" cy="5694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0387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025"/>
            <a:ext cx="12192000" cy="5694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5123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500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3_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375"/>
            <a:ext cx="12192000" cy="6443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0830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3_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"/>
            <a:ext cx="12192000" cy="642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4652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0929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1899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354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903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3572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9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0962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72981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6843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7875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1466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7700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025"/>
            <a:ext cx="12192000" cy="5694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65828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9540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5322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8182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16697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8077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56026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025"/>
            <a:ext cx="12192000" cy="5694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3423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0579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025"/>
            <a:ext cx="12192000" cy="5694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7395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025"/>
            <a:ext cx="12192000" cy="5694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86435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397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69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3402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1837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570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6491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Office PowerPoint</Application>
  <PresentationFormat>Widescreen</PresentationFormat>
  <Paragraphs>2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Screen 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Screen Shots</dc:title>
  <dc:creator>Varsh Patel</dc:creator>
  <cp:lastModifiedBy>Varsh Patel</cp:lastModifiedBy>
  <cp:revision>1</cp:revision>
  <dcterms:created xsi:type="dcterms:W3CDTF">2018-04-06T12:39:24Z</dcterms:created>
  <dcterms:modified xsi:type="dcterms:W3CDTF">2018-04-06T12:39:31Z</dcterms:modified>
</cp:coreProperties>
</file>